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4" r:id="rId2"/>
  </p:sldIdLst>
  <p:sldSz cx="10693400" cy="756126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0" userDrawn="1">
          <p15:clr>
            <a:srgbClr val="A4A3A4"/>
          </p15:clr>
        </p15:guide>
        <p15:guide id="2" orient="horz" pos="1316" userDrawn="1">
          <p15:clr>
            <a:srgbClr val="A4A3A4"/>
          </p15:clr>
        </p15:guide>
        <p15:guide id="3" orient="horz" pos="1482">
          <p15:clr>
            <a:srgbClr val="A4A3A4"/>
          </p15:clr>
        </p15:guide>
        <p15:guide id="4" orient="horz" pos="3916">
          <p15:clr>
            <a:srgbClr val="A4A3A4"/>
          </p15:clr>
        </p15:guide>
        <p15:guide id="5" pos="5108">
          <p15:clr>
            <a:srgbClr val="A4A3A4"/>
          </p15:clr>
        </p15:guide>
        <p15:guide id="6" pos="281">
          <p15:clr>
            <a:srgbClr val="A4A3A4"/>
          </p15:clr>
        </p15:guide>
        <p15:guide id="7" pos="5220">
          <p15:clr>
            <a:srgbClr val="A4A3A4"/>
          </p15:clr>
        </p15:guide>
        <p15:guide id="8" pos="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on Büttgen" initials="MB" lastIdx="2" clrIdx="0">
    <p:extLst>
      <p:ext uri="{19B8F6BF-5375-455C-9EA6-DF929625EA0E}">
        <p15:presenceInfo xmlns:p15="http://schemas.microsoft.com/office/powerpoint/2012/main" userId="15ce7e029c31d580" providerId="Windows Live"/>
      </p:ext>
    </p:extLst>
  </p:cmAuthor>
  <p:cmAuthor id="2" name="Elias Ertz" initials="EE" lastIdx="3" clrIdx="1">
    <p:extLst>
      <p:ext uri="{19B8F6BF-5375-455C-9EA6-DF929625EA0E}">
        <p15:presenceInfo xmlns:p15="http://schemas.microsoft.com/office/powerpoint/2012/main" userId="Elias Er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3F75"/>
    <a:srgbClr val="5794BD"/>
    <a:srgbClr val="1F497D"/>
    <a:srgbClr val="C6D9F1"/>
    <a:srgbClr val="339933"/>
    <a:srgbClr val="33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54" y="72"/>
      </p:cViewPr>
      <p:guideLst>
        <p:guide orient="horz" pos="4060"/>
        <p:guide orient="horz" pos="1316"/>
        <p:guide orient="horz" pos="1482"/>
        <p:guide orient="horz" pos="3916"/>
        <p:guide pos="5108"/>
        <p:guide pos="281"/>
        <p:guide pos="5220"/>
        <p:guide pos="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12" y="-84"/>
      </p:cViewPr>
      <p:guideLst>
        <p:guide orient="horz" pos="3127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336" y="3"/>
            <a:ext cx="294434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47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336" y="9430847"/>
            <a:ext cx="294434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fld id="{3F06FC74-6730-4967-9E8A-74F0F6B5F4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525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336" y="3"/>
            <a:ext cx="294434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44538"/>
            <a:ext cx="52641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433" y="4716195"/>
            <a:ext cx="4988812" cy="44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47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336" y="9430847"/>
            <a:ext cx="294434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8" tIns="46205" rIns="92408" bIns="4620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fld id="{1068E845-C68C-4417-AB80-DEE2694AE9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411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 spd="slow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spd="slow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 spd="slow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 spd="slow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 spd="slow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10688638" cy="1511300"/>
          </a:xfrm>
          <a:prstGeom prst="rect">
            <a:avLst/>
          </a:prstGeom>
          <a:solidFill>
            <a:srgbClr val="003F75"/>
          </a:solidFill>
          <a:ln w="9525">
            <a:solidFill>
              <a:srgbClr val="003F7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5000"/>
          </a:p>
        </p:txBody>
      </p:sp>
      <p:pic>
        <p:nvPicPr>
          <p:cNvPr id="1027" name="Picture 67" descr="Uni_Hohenheim_Logo_negativ_weis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46825" y="358775"/>
            <a:ext cx="3944938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randomBar/>
  </p:transition>
  <p:timing>
    <p:tnLst>
      <p:par>
        <p:cTn id="1" dur="indefinite" restart="never" nodeType="tmRoot"/>
      </p:par>
    </p:tnLst>
  </p:timing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5pPr>
      <a:lvl6pPr marL="457200"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6pPr>
      <a:lvl7pPr marL="914400"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7pPr>
      <a:lvl8pPr marL="1371600"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8pPr>
      <a:lvl9pPr marL="1828800" algn="l" defTabSz="1042988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tx2"/>
          </a:solidFill>
          <a:latin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7725" indent="-32543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1175" indent="-260350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260600" indent="-261938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17800" indent="-261938" algn="l" defTabSz="1042988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6pPr>
      <a:lvl7pPr marL="3175000" indent="-261938" algn="l" defTabSz="1042988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7pPr>
      <a:lvl8pPr marL="3632200" indent="-261938" algn="l" defTabSz="1042988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8pPr>
      <a:lvl9pPr marL="4089400" indent="-261938" algn="l" defTabSz="1042988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0328275" y="7145338"/>
            <a:ext cx="360363" cy="144462"/>
          </a:xfrm>
          <a:prstGeom prst="rect">
            <a:avLst/>
          </a:prstGeom>
          <a:solidFill>
            <a:srgbClr val="003F75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de-DE" sz="5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1727200"/>
            <a:ext cx="360363" cy="144463"/>
          </a:xfrm>
          <a:prstGeom prst="rect">
            <a:avLst/>
          </a:prstGeom>
          <a:solidFill>
            <a:srgbClr val="003F75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de-DE" sz="5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461" name="Rectangle 2"/>
          <p:cNvSpPr>
            <a:spLocks noChangeArrowheads="1"/>
          </p:cNvSpPr>
          <p:nvPr/>
        </p:nvSpPr>
        <p:spPr bwMode="auto">
          <a:xfrm>
            <a:off x="269875" y="1600200"/>
            <a:ext cx="10741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90000" rIns="0" bIns="0"/>
          <a:lstStyle/>
          <a:p>
            <a:pPr defTabSz="1042988" eaLnBrk="0" hangingPunct="0"/>
            <a:r>
              <a:rPr lang="de-DE" sz="1600" dirty="0" smtClean="0">
                <a:solidFill>
                  <a:srgbClr val="003F75"/>
                </a:solidFill>
                <a:latin typeface="Arial Black" pitchFamily="34" charset="0"/>
                <a:cs typeface="Arial" charset="0"/>
              </a:rPr>
              <a:t>Management-Projekt: Students2Startup (LS Kuckertz)</a:t>
            </a:r>
            <a:endParaRPr lang="de-DE" sz="1400" dirty="0">
              <a:solidFill>
                <a:srgbClr val="003F75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9463" name="Textfeld 6"/>
          <p:cNvSpPr txBox="1">
            <a:spLocks noChangeArrowheads="1"/>
          </p:cNvSpPr>
          <p:nvPr/>
        </p:nvSpPr>
        <p:spPr bwMode="auto">
          <a:xfrm>
            <a:off x="4279900" y="846138"/>
            <a:ext cx="512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de-DE" sz="1400">
                <a:solidFill>
                  <a:srgbClr val="FFFFFF"/>
                </a:solidFill>
                <a:cs typeface="Arial" charset="0"/>
              </a:rPr>
              <a:t>FAKULTÄT WIRTSCHAFTS- UND SOZIALWISSENSCHAFTEN</a:t>
            </a:r>
          </a:p>
          <a:p>
            <a:pPr algn="r" eaLnBrk="0" hangingPunct="0"/>
            <a:r>
              <a:rPr lang="de-DE" sz="1400">
                <a:solidFill>
                  <a:srgbClr val="FFFFFF"/>
                </a:solidFill>
                <a:cs typeface="Arial" charset="0"/>
              </a:rPr>
              <a:t>INSTITUT FÜR MARKETING &amp; MANAGEMENT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46087" y="4809796"/>
            <a:ext cx="9882188" cy="85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 b="1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Ablauf</a:t>
            </a:r>
            <a:endParaRPr lang="en-US" sz="1300" dirty="0">
              <a:solidFill>
                <a:srgbClr val="003F75"/>
              </a:solidFill>
              <a:latin typeface="Arial" charset="0"/>
              <a:cs typeface="Arial" charset="0"/>
            </a:endParaRPr>
          </a:p>
          <a:p>
            <a:pPr marL="179388" indent="-179388" algn="just">
              <a:spcBef>
                <a:spcPct val="40000"/>
              </a:spcBef>
              <a:buFont typeface="Arial" charset="0"/>
              <a:buChar char="•"/>
            </a:pP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Teamgröße</a:t>
            </a:r>
            <a:r>
              <a:rPr lang="en-US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: 3-6 </a:t>
            </a: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Studierende</a:t>
            </a:r>
            <a:endParaRPr lang="en-US" sz="1300" dirty="0" smtClean="0">
              <a:solidFill>
                <a:srgbClr val="003F75"/>
              </a:solidFill>
              <a:latin typeface="Arial" charset="0"/>
              <a:cs typeface="Arial" charset="0"/>
            </a:endParaRPr>
          </a:p>
          <a:p>
            <a:pPr marL="179388" indent="-179388" algn="just">
              <a:spcBef>
                <a:spcPct val="40000"/>
              </a:spcBef>
              <a:buFont typeface="Arial" charset="0"/>
              <a:buChar char="•"/>
            </a:pP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Bearbeitung</a:t>
            </a:r>
            <a:r>
              <a:rPr lang="en-US" sz="1300" dirty="0">
                <a:solidFill>
                  <a:srgbClr val="003F75"/>
                </a:solidFill>
                <a:latin typeface="Arial" charset="0"/>
                <a:cs typeface="Arial" charset="0"/>
              </a:rPr>
              <a:t>: </a:t>
            </a: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Mitte</a:t>
            </a:r>
            <a:r>
              <a:rPr lang="en-US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 </a:t>
            </a: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Oktober</a:t>
            </a:r>
            <a:r>
              <a:rPr lang="en-US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 2017 </a:t>
            </a:r>
            <a:r>
              <a:rPr lang="en-US" sz="1300" dirty="0" err="1">
                <a:solidFill>
                  <a:srgbClr val="003F75"/>
                </a:solidFill>
                <a:latin typeface="Arial" charset="0"/>
                <a:cs typeface="Arial" charset="0"/>
              </a:rPr>
              <a:t>bis</a:t>
            </a:r>
            <a:r>
              <a:rPr lang="en-US" sz="1300" dirty="0">
                <a:solidFill>
                  <a:srgbClr val="003F75"/>
                </a:solidFill>
                <a:latin typeface="Arial" charset="0"/>
                <a:cs typeface="Arial" charset="0"/>
              </a:rPr>
              <a:t> </a:t>
            </a:r>
            <a:r>
              <a:rPr lang="en-US" sz="1300" dirty="0" err="1">
                <a:solidFill>
                  <a:srgbClr val="003F75"/>
                </a:solidFill>
                <a:latin typeface="Arial" charset="0"/>
                <a:cs typeface="Arial" charset="0"/>
              </a:rPr>
              <a:t>Mitte</a:t>
            </a:r>
            <a:r>
              <a:rPr lang="en-US" sz="1300" dirty="0">
                <a:solidFill>
                  <a:srgbClr val="003F75"/>
                </a:solidFill>
                <a:latin typeface="Arial" charset="0"/>
                <a:cs typeface="Arial" charset="0"/>
              </a:rPr>
              <a:t> </a:t>
            </a: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Dezember</a:t>
            </a:r>
            <a:r>
              <a:rPr lang="en-US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 </a:t>
            </a:r>
            <a:r>
              <a:rPr lang="en-US" sz="1300" dirty="0">
                <a:solidFill>
                  <a:srgbClr val="003F75"/>
                </a:solidFill>
                <a:latin typeface="Arial" charset="0"/>
                <a:cs typeface="Arial" charset="0"/>
              </a:rPr>
              <a:t>2017; </a:t>
            </a: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Termine</a:t>
            </a:r>
            <a:r>
              <a:rPr lang="en-US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 </a:t>
            </a: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siehe</a:t>
            </a:r>
            <a:r>
              <a:rPr lang="en-US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 </a:t>
            </a:r>
            <a:r>
              <a:rPr lang="en-US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Lehrstuhlhomepage</a:t>
            </a:r>
            <a:endParaRPr lang="en-US" sz="1300" dirty="0" smtClean="0">
              <a:solidFill>
                <a:srgbClr val="003F75"/>
              </a:solidFill>
              <a:latin typeface="Arial" charset="0"/>
              <a:cs typeface="Arial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846" y="2296245"/>
            <a:ext cx="4263792" cy="2307841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446089" y="1998950"/>
            <a:ext cx="6110576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300" b="1" dirty="0">
                <a:solidFill>
                  <a:srgbClr val="003F75"/>
                </a:solidFill>
                <a:latin typeface="Arial" charset="0"/>
                <a:cs typeface="Arial" charset="0"/>
              </a:rPr>
              <a:t>Inhalt und Ziel des Projekts</a:t>
            </a:r>
          </a:p>
          <a:p>
            <a:pPr>
              <a:spcBef>
                <a:spcPct val="50000"/>
              </a:spcBef>
            </a:pP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Das Projekt zum Management ist ein studentisches Beratungsseminar für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Studierende 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mit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Managementschwerpunkt in 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Kooperation mit der Wissensfabrik -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Unternehmen für Deutschland e.V.</a:t>
            </a:r>
            <a:endParaRPr lang="de-DE" sz="1300" dirty="0">
              <a:solidFill>
                <a:srgbClr val="003F75"/>
              </a:solidFill>
              <a:latin typeface="Arial" charset="0"/>
              <a:cs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Studentische Teams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bearbeiten reale Probleme 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von Startup-Unternehmen, etwa aus den Bereichen Marketing oder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Vertrieb und erarbeiten in enger Zusammenarbeit mit den Startups Lösungen. 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Um die Verbindung zwischen Theorie und Praxis weiter zu stärken, wird jedes studentische Team von einem Praxismentor (z.B. von Bosch, GFT, Trumpf)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begleitet.</a:t>
            </a:r>
            <a:endParaRPr lang="de-DE" sz="1300" dirty="0">
              <a:solidFill>
                <a:srgbClr val="003F75"/>
              </a:solidFill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Dieses Projekt ist besonders empfehlenswert für Studierende, die die </a:t>
            </a:r>
            <a:r>
              <a:rPr lang="de-DE" sz="1300" b="1" dirty="0">
                <a:solidFill>
                  <a:srgbClr val="003F75"/>
                </a:solidFill>
                <a:latin typeface="Arial" charset="0"/>
                <a:cs typeface="Arial" charset="0"/>
              </a:rPr>
              <a:t>Arbeit in Startups kennenlernen 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wollen oder </a:t>
            </a:r>
            <a:r>
              <a:rPr lang="de-DE" sz="1300" b="1" dirty="0">
                <a:solidFill>
                  <a:srgbClr val="003F75"/>
                </a:solidFill>
                <a:latin typeface="Arial" charset="0"/>
                <a:cs typeface="Arial" charset="0"/>
              </a:rPr>
              <a:t>erste Erfahrungen in der Beratung von Unternehmen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 sammeln wollen.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46088" y="5721675"/>
            <a:ext cx="9882187" cy="1392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</a:pPr>
            <a:r>
              <a:rPr lang="de-DE" sz="1300" b="1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Organisatorisches</a:t>
            </a:r>
          </a:p>
          <a:p>
            <a:pPr marL="180975" indent="-180975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Inhaltlich verantwortlich: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Dr. Elisabeth 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Berger (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elisabeth.berger@uni-hohenheim.de)</a:t>
            </a:r>
          </a:p>
          <a:p>
            <a:pPr marL="180975" indent="-180975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Projektleistung besteht aus: kurzer Zwischenbericht, Abschlusspräsentation und schriftliche Ausarbeitung</a:t>
            </a:r>
            <a:endParaRPr lang="en-US" sz="1300" dirty="0">
              <a:solidFill>
                <a:srgbClr val="003F75"/>
              </a:solidFill>
              <a:latin typeface="Arial" charset="0"/>
              <a:cs typeface="Arial" charset="0"/>
            </a:endParaRPr>
          </a:p>
          <a:p>
            <a:pPr marL="180975" indent="-180975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Das 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Management-Projekt ist zunächst ein Modul aus dem Schwerpunkt Management- und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Marketing-</a:t>
            </a:r>
            <a:r>
              <a:rPr lang="de-DE" sz="1300" dirty="0" err="1" smtClean="0">
                <a:solidFill>
                  <a:srgbClr val="003F75"/>
                </a:solidFill>
                <a:latin typeface="Arial" charset="0"/>
                <a:cs typeface="Arial" charset="0"/>
              </a:rPr>
              <a:t>Insights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, welches 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aber auch als Management- oder </a:t>
            </a:r>
            <a:r>
              <a:rPr lang="de-DE" sz="1300" dirty="0" err="1">
                <a:solidFill>
                  <a:srgbClr val="003F75"/>
                </a:solidFill>
                <a:latin typeface="Arial" charset="0"/>
                <a:cs typeface="Arial" charset="0"/>
              </a:rPr>
              <a:t>Insights</a:t>
            </a:r>
            <a:r>
              <a:rPr lang="de-DE" sz="1300" dirty="0">
                <a:solidFill>
                  <a:srgbClr val="003F75"/>
                </a:solidFill>
                <a:latin typeface="Arial" charset="0"/>
                <a:cs typeface="Arial" charset="0"/>
              </a:rPr>
              <a:t>-Seminar angerechnet </a:t>
            </a:r>
            <a:r>
              <a:rPr lang="de-DE" sz="1300" dirty="0" smtClean="0">
                <a:solidFill>
                  <a:srgbClr val="003F75"/>
                </a:solidFill>
                <a:latin typeface="Arial" charset="0"/>
                <a:cs typeface="Arial" charset="0"/>
              </a:rPr>
              <a:t>werden kann. </a:t>
            </a:r>
          </a:p>
        </p:txBody>
      </p:sp>
    </p:spTree>
    <p:extLst>
      <p:ext uri="{BB962C8B-B14F-4D97-AF65-F5344CB8AC3E}">
        <p14:creationId xmlns:p14="http://schemas.microsoft.com/office/powerpoint/2010/main" val="42221172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 Gingko">
  <a:themeElements>
    <a:clrScheme name="mit Gingk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it Gingk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5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5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it Gingk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 Gingk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t Gingk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 Gingk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 Gingk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 Gingk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 Gingk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Times New Roman</vt:lpstr>
      <vt:lpstr>mit Gingko</vt:lpstr>
      <vt:lpstr>PowerPoint-Präsentation</vt:lpstr>
    </vt:vector>
  </TitlesOfParts>
  <Company>Sympra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Oberstufenschüler</dc:title>
  <dc:creator>Elisabeth Berger</dc:creator>
  <dc:description>PPT für die Studienberatung</dc:description>
  <cp:lastModifiedBy>Elisabeth</cp:lastModifiedBy>
  <cp:revision>621</cp:revision>
  <cp:lastPrinted>2016-05-20T08:56:34Z</cp:lastPrinted>
  <dcterms:created xsi:type="dcterms:W3CDTF">1999-09-05T06:26:30Z</dcterms:created>
  <dcterms:modified xsi:type="dcterms:W3CDTF">2017-08-10T08:04:12Z</dcterms:modified>
</cp:coreProperties>
</file>